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9B9565-42C3-1909-9702-C97BF404F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0E69C9B-B750-6128-3C28-80850AE8C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414B5C-C98B-D3D3-DE87-D2DE1A29F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B362-3963-446A-BAB2-0A56EDE45925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41D79C4-3EE7-A27C-88AD-C3F698875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EF03D6-3A4D-B213-73F2-AF44C6BC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6893-2771-4D14-930B-18A9B4590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94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BE2FAB-C6B3-95DD-263E-BD49ED16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67C52C5-9ABA-2F97-2002-399CD6965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B128C9-2878-453C-F640-F9595042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B362-3963-446A-BAB2-0A56EDE45925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79B0BA-1D68-E01C-CA0B-77E83213C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0157D0-348B-65BA-F48A-2FCAA774C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6893-2771-4D14-930B-18A9B4590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73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52F344C-60ED-0727-B7F6-F533485393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44ADB62-423F-FC8E-F917-4B180622B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F6BB720-94BD-0EE4-D03D-E16F02A4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B362-3963-446A-BAB2-0A56EDE45925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A71210-92DB-9DC9-AC65-0B600AAD6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C42539-8235-C4F1-FE56-D07A90CE1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6893-2771-4D14-930B-18A9B4590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1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3190A8-F546-709D-E048-410DBC397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3DC877-7640-C18C-F174-4E30A478F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825AC5-3681-247D-95F3-26B7BFDA9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B362-3963-446A-BAB2-0A56EDE45925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5568C4-61B1-4C64-63B4-CF4135AC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F7A3182-3999-9B28-639B-7943FE15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6893-2771-4D14-930B-18A9B4590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73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ADC828-4251-C2AA-5F21-626DC741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E5EB269-03EF-9FA1-E0CA-A7D152B33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5A1121C-855C-1371-C38B-D9A53F20A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B362-3963-446A-BAB2-0A56EDE45925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9C873F0-82EF-78C6-14B7-9D1CF52F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ABA7A0-CE63-87FB-A014-76CE3AB46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6893-2771-4D14-930B-18A9B4590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2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C914DD-9E46-9E59-7664-658770BB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0870F2-515C-D1B6-328B-D1FA20474A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D1614C3-76BA-1FBD-FB8A-C07A0F2FA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6882342-578C-82C7-8073-9FE70DDCF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B362-3963-446A-BAB2-0A56EDE45925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8E95CBC-259D-6030-9776-A2ABE506D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24E9087-01C8-C889-9226-1F72F92B3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6893-2771-4D14-930B-18A9B4590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2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B03EC8-95C4-2126-D6CB-A8DA5780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6D20DB0-C06B-F2ED-C1DE-10EDD25BC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849EE75-7A99-C86B-332C-B9A13B30A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925A0D3-A352-CD98-CF05-938E406EA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E97535C-8A93-4247-1AEC-8A1125692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BB52993-1CA1-FFBA-DC7E-0B1A21086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B362-3963-446A-BAB2-0A56EDE45925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A41211D-3777-36BB-8B35-D97F14680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0FBF259-B466-BA5C-74FB-3E318D453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6893-2771-4D14-930B-18A9B4590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82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EFCCD5-4A75-007C-FDCA-5C1F9FB1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D0C0DE8-34D4-4077-0FD6-4193D5D66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B362-3963-446A-BAB2-0A56EDE45925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B63F2C3-2261-819E-DAB8-4ED8FEEA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0555DCC-8883-3D3E-0D76-BB1B0271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6893-2771-4D14-930B-18A9B4590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6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F2A6825-EB1E-FC1E-E3B8-140BEA55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B362-3963-446A-BAB2-0A56EDE45925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296B5A1-4761-D2DF-E7B2-B4FB1CD6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609A1A-E9F0-7C63-6A11-BB19BFA2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6893-2771-4D14-930B-18A9B4590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3CAFDA-8F6E-B854-A386-0D460599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E3B2FD-D793-7287-73FC-FFCFF0F30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CA1B061-60F8-5339-6FBB-B9A6A4232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A835F7B-6045-B698-FAC4-034A0255A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B362-3963-446A-BAB2-0A56EDE45925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3108E21-C8AF-A24F-B2B7-F04508048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C5FDA65-E2A2-D6EE-DA80-E78A7113D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6893-2771-4D14-930B-18A9B4590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21F273-A22A-47A5-5F9C-5636F6F4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1F9D52-5855-5C3D-CC5E-CB9E18C1C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249DEBF-BF51-12E2-2DEE-55187928A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89C1DC1-376B-6DDD-041E-93AF0700F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B362-3963-446A-BAB2-0A56EDE45925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6B0844A-01E4-9045-DB74-3140FA9E7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0A17448-8C75-A285-EFCF-F2E3B6632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6893-2771-4D14-930B-18A9B4590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1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92CED66-5995-8B0A-83D0-D71A0894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54882CF-0C13-C74C-2EC6-6ADD1AB1F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D775C00-F633-14D4-2349-DE884EC33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5B362-3963-446A-BAB2-0A56EDE45925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E51A119-8275-52D4-E6E9-9BE9B905F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4EC3C2-6C13-F59A-D85A-4E1E8ABA4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B6893-2771-4D14-930B-18A9B4590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7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35DDE6-94BB-A6D5-37F4-189EE584E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628151C-F8B2-4835-83CD-88DDF10419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CC38265-E883-150E-A5BF-1D845021D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50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705E04-2CE5-8672-9AC6-E21F2AFF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697220-A92F-4DF1-F715-428F05F3B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E6666EB-9159-9B0A-E2E2-2BB676B8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76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B0E9BF-6CB0-6266-3A25-4BB9C8E59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09E44E-FC6D-7AA0-16F4-D5A6F9DE3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690E47F-7F19-C32E-DE33-60CBCCD93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39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98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BC2BD4-93CB-FD80-0583-58EFB60C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9992B2-6BA9-4365-C46C-09C239760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FFE57A-151C-8DC2-C5D8-E1CD5D6CE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87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AFF4C5-ED89-2B5A-270C-8DD15420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E8B123-DD9C-9B6D-2493-CB7DF2C73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6978570-5449-0E1A-6F1B-5712BC2C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23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67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97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53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9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73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10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874BC9-8D81-7B72-1A8B-66A649CC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3EA3F8-C714-1812-17BC-BDAEB6321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C6947A-8FB4-7327-FABB-FA40086C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79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5721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88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042652-3C24-1925-8E7E-118B4C2C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A67EB0-D0C7-E73D-855D-999F80289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BDCB53E-7965-398F-DF76-BE3B158A6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22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8ED7BF-3DBA-A54B-0BEF-483D5121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4E48CD-1375-EC5F-E209-00562389D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1D7963E-BCBB-26E7-8081-D31F8256D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81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6F1211-DE90-1BCD-E7A2-575BB64FF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E3B2BB-EF75-DEF9-E20E-46E0DEFF4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D2B9A90-1BE3-C832-8E0B-F49C84F1F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771584C-5E53-F53E-4C3D-7DC7DFC9D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0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F2858-2B9C-B112-D27D-FE18FDC6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3B480D-6D37-ABB9-7BAA-3315BF549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82EE95D-5C90-789D-0AA4-977857BE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02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C169B2-805A-0255-4D80-2F961CE7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4F61DA-4C9B-6591-6FEC-2F142001D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E2B793F-E309-543C-3548-551F2A520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60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C3151D-E065-5C5A-7EDD-D5B4F782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8BEBC2-8F24-1D8B-3397-F8F06ECA3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C970880-86C9-3140-165B-6EB05D93D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35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D42602-8250-97DC-ACCD-02D0D6AE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7907D4-9244-BF2C-4A48-05BD9ADE6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E1EDD44-2AA0-3FA4-2DF4-C804BA835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46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Fast</dc:creator>
  <cp:lastModifiedBy>Dell</cp:lastModifiedBy>
  <cp:revision>4</cp:revision>
  <dcterms:created xsi:type="dcterms:W3CDTF">2022-11-25T10:41:03Z</dcterms:created>
  <dcterms:modified xsi:type="dcterms:W3CDTF">2022-11-27T15:31:55Z</dcterms:modified>
</cp:coreProperties>
</file>